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993E"/>
    <a:srgbClr val="E3520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247" autoAdjust="0"/>
  </p:normalViewPr>
  <p:slideViewPr>
    <p:cSldViewPr snapToGrid="0">
      <p:cViewPr varScale="1">
        <p:scale>
          <a:sx n="45" d="100"/>
          <a:sy n="45" d="100"/>
        </p:scale>
        <p:origin x="311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5184-FEB0-4460-91E9-0BEA2C60FC35}" type="datetimeFigureOut">
              <a:rPr lang="fr-CH" smtClean="0"/>
              <a:t>15.12.2025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7D10-B32B-40CF-A5CF-B9BD2501BE38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17627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5184-FEB0-4460-91E9-0BEA2C60FC35}" type="datetimeFigureOut">
              <a:rPr lang="fr-CH" smtClean="0"/>
              <a:t>15.12.2025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7D10-B32B-40CF-A5CF-B9BD2501BE38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62859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5184-FEB0-4460-91E9-0BEA2C60FC35}" type="datetimeFigureOut">
              <a:rPr lang="fr-CH" smtClean="0"/>
              <a:t>15.12.2025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7D10-B32B-40CF-A5CF-B9BD2501BE38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79407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5184-FEB0-4460-91E9-0BEA2C60FC35}" type="datetimeFigureOut">
              <a:rPr lang="fr-CH" smtClean="0"/>
              <a:t>15.12.2025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7D10-B32B-40CF-A5CF-B9BD2501BE38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4170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5184-FEB0-4460-91E9-0BEA2C60FC35}" type="datetimeFigureOut">
              <a:rPr lang="fr-CH" smtClean="0"/>
              <a:t>15.12.2025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7D10-B32B-40CF-A5CF-B9BD2501BE38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75939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5184-FEB0-4460-91E9-0BEA2C60FC35}" type="datetimeFigureOut">
              <a:rPr lang="fr-CH" smtClean="0"/>
              <a:t>15.12.2025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7D10-B32B-40CF-A5CF-B9BD2501BE38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61499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5184-FEB0-4460-91E9-0BEA2C60FC35}" type="datetimeFigureOut">
              <a:rPr lang="fr-CH" smtClean="0"/>
              <a:t>15.12.2025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7D10-B32B-40CF-A5CF-B9BD2501BE38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56613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5184-FEB0-4460-91E9-0BEA2C60FC35}" type="datetimeFigureOut">
              <a:rPr lang="fr-CH" smtClean="0"/>
              <a:t>15.12.2025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7D10-B32B-40CF-A5CF-B9BD2501BE38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87442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5184-FEB0-4460-91E9-0BEA2C60FC35}" type="datetimeFigureOut">
              <a:rPr lang="fr-CH" smtClean="0"/>
              <a:t>15.12.2025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7D10-B32B-40CF-A5CF-B9BD2501BE38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62244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5184-FEB0-4460-91E9-0BEA2C60FC35}" type="datetimeFigureOut">
              <a:rPr lang="fr-CH" smtClean="0"/>
              <a:t>15.12.2025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7D10-B32B-40CF-A5CF-B9BD2501BE38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06892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5184-FEB0-4460-91E9-0BEA2C60FC35}" type="datetimeFigureOut">
              <a:rPr lang="fr-CH" smtClean="0"/>
              <a:t>15.12.2025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7D10-B32B-40CF-A5CF-B9BD2501BE38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27827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55184-FEB0-4460-91E9-0BEA2C60FC35}" type="datetimeFigureOut">
              <a:rPr lang="fr-CH" smtClean="0"/>
              <a:t>15.12.2025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A7D10-B32B-40CF-A5CF-B9BD2501BE38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77706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fr/bonhomme-de-neige-neige-hiver-547464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BD8E69DD-AC16-C1EB-7A90-A314CC8200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186" y="3798040"/>
            <a:ext cx="10923628" cy="1431162"/>
          </a:xfrm>
        </p:spPr>
        <p:txBody>
          <a:bodyPr>
            <a:normAutofit/>
          </a:bodyPr>
          <a:lstStyle/>
          <a:p>
            <a:r>
              <a:rPr lang="fr-CH" sz="6600" b="1" dirty="0">
                <a:solidFill>
                  <a:srgbClr val="8F993E"/>
                </a:solidFill>
                <a:latin typeface="Landslide" panose="02000000000000000000" pitchFamily="50" charset="0"/>
              </a:rPr>
              <a:t>Nos horaires de fin d’année</a:t>
            </a:r>
          </a:p>
        </p:txBody>
      </p:sp>
      <p:sp>
        <p:nvSpPr>
          <p:cNvPr id="9" name="Sous-titre 8">
            <a:extLst>
              <a:ext uri="{FF2B5EF4-FFF2-40B4-BE49-F238E27FC236}">
                <a16:creationId xmlns:a16="http://schemas.microsoft.com/office/drawing/2014/main" id="{8A71B8FA-7EBC-8EC7-7664-FAA135AC5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2056" y="5407193"/>
            <a:ext cx="10263398" cy="8435827"/>
          </a:xfrm>
        </p:spPr>
        <p:txBody>
          <a:bodyPr>
            <a:noAutofit/>
          </a:bodyPr>
          <a:lstStyle/>
          <a:p>
            <a:pPr algn="l"/>
            <a:r>
              <a:rPr lang="fr-CH" sz="4200" dirty="0">
                <a:solidFill>
                  <a:srgbClr val="8F993E"/>
                </a:solidFill>
                <a:latin typeface="Landslide" panose="02000000000000000000" pitchFamily="50" charset="0"/>
              </a:rPr>
              <a:t>Lundi 22.12.2025 : fermé</a:t>
            </a:r>
          </a:p>
          <a:p>
            <a:pPr algn="l"/>
            <a:r>
              <a:rPr lang="fr-CH" sz="4200" dirty="0">
                <a:solidFill>
                  <a:srgbClr val="8F993E"/>
                </a:solidFill>
                <a:latin typeface="Landslide" panose="02000000000000000000" pitchFamily="50" charset="0"/>
              </a:rPr>
              <a:t>Mardi 23.12.2025: 09h00 - 17h00</a:t>
            </a:r>
          </a:p>
          <a:p>
            <a:pPr algn="l"/>
            <a:r>
              <a:rPr lang="fr-CH" sz="4200" dirty="0">
                <a:solidFill>
                  <a:srgbClr val="8F993E"/>
                </a:solidFill>
                <a:latin typeface="Landslide" panose="02000000000000000000" pitchFamily="50" charset="0"/>
              </a:rPr>
              <a:t>Mercredi 24.12.2025 : 09h00-17h00</a:t>
            </a:r>
          </a:p>
          <a:p>
            <a:pPr algn="l"/>
            <a:r>
              <a:rPr lang="fr-CH" sz="4200" b="1" dirty="0">
                <a:solidFill>
                  <a:srgbClr val="8F993E"/>
                </a:solidFill>
                <a:latin typeface="Landslide" panose="02000000000000000000" pitchFamily="50" charset="0"/>
              </a:rPr>
              <a:t>25 et </a:t>
            </a:r>
            <a:r>
              <a:rPr lang="fr-CH" sz="4200" b="1">
                <a:solidFill>
                  <a:srgbClr val="8F993E"/>
                </a:solidFill>
                <a:latin typeface="Landslide" panose="02000000000000000000" pitchFamily="50" charset="0"/>
              </a:rPr>
              <a:t>26 décembre 2025 </a:t>
            </a:r>
            <a:r>
              <a:rPr lang="fr-CH" sz="4200" b="1" dirty="0">
                <a:solidFill>
                  <a:srgbClr val="8F993E"/>
                </a:solidFill>
                <a:latin typeface="Landslide" panose="02000000000000000000" pitchFamily="50" charset="0"/>
              </a:rPr>
              <a:t>: fermé</a:t>
            </a:r>
          </a:p>
          <a:p>
            <a:pPr algn="l"/>
            <a:r>
              <a:rPr lang="fr-CH" sz="4200" dirty="0">
                <a:solidFill>
                  <a:srgbClr val="8F993E"/>
                </a:solidFill>
                <a:latin typeface="Landslide" panose="02000000000000000000" pitchFamily="50" charset="0"/>
              </a:rPr>
              <a:t>Samedi 27.12.2025 : 09h00-17h00</a:t>
            </a:r>
          </a:p>
          <a:p>
            <a:pPr algn="l"/>
            <a:r>
              <a:rPr lang="fr-CH" sz="4200" dirty="0">
                <a:solidFill>
                  <a:srgbClr val="8F993E"/>
                </a:solidFill>
                <a:latin typeface="Landslide" panose="02000000000000000000" pitchFamily="50" charset="0"/>
              </a:rPr>
              <a:t>Dimanche 28.12.2025 : 09h00-13h00</a:t>
            </a:r>
          </a:p>
          <a:p>
            <a:pPr algn="l"/>
            <a:r>
              <a:rPr lang="fr-CH" sz="4200" dirty="0">
                <a:solidFill>
                  <a:srgbClr val="8F993E"/>
                </a:solidFill>
                <a:latin typeface="Landslide" panose="02000000000000000000" pitchFamily="50" charset="0"/>
              </a:rPr>
              <a:t>Lundi 29.12.2025 : fermé</a:t>
            </a:r>
          </a:p>
          <a:p>
            <a:pPr algn="l"/>
            <a:r>
              <a:rPr lang="fr-CH" sz="4200" dirty="0">
                <a:solidFill>
                  <a:srgbClr val="8F993E"/>
                </a:solidFill>
                <a:latin typeface="Landslide" panose="02000000000000000000" pitchFamily="50" charset="0"/>
              </a:rPr>
              <a:t>Mardi 30.12.2025 : 09h00 - 17h00</a:t>
            </a:r>
          </a:p>
          <a:p>
            <a:pPr algn="l"/>
            <a:r>
              <a:rPr lang="fr-CH" sz="4200" dirty="0">
                <a:solidFill>
                  <a:srgbClr val="8F993E"/>
                </a:solidFill>
                <a:latin typeface="Landslide" panose="02000000000000000000" pitchFamily="50" charset="0"/>
              </a:rPr>
              <a:t>Mercredi 31.12.2025 : 09h00-17h00</a:t>
            </a:r>
          </a:p>
          <a:p>
            <a:pPr algn="l"/>
            <a:r>
              <a:rPr lang="fr-CH" sz="4200" b="1" dirty="0">
                <a:solidFill>
                  <a:srgbClr val="8F993E"/>
                </a:solidFill>
                <a:latin typeface="Landslide" panose="02000000000000000000" pitchFamily="50" charset="0"/>
              </a:rPr>
              <a:t>1</a:t>
            </a:r>
            <a:r>
              <a:rPr lang="fr-CH" sz="4200" b="1" baseline="30000" dirty="0">
                <a:solidFill>
                  <a:srgbClr val="8F993E"/>
                </a:solidFill>
                <a:latin typeface="Landslide" panose="02000000000000000000" pitchFamily="50" charset="0"/>
              </a:rPr>
              <a:t>er</a:t>
            </a:r>
            <a:r>
              <a:rPr lang="fr-CH" sz="4200" b="1" dirty="0">
                <a:solidFill>
                  <a:srgbClr val="8F993E"/>
                </a:solidFill>
                <a:latin typeface="Landslide" panose="02000000000000000000" pitchFamily="50" charset="0"/>
              </a:rPr>
              <a:t> et 2 janvier 2026 : fermé</a:t>
            </a:r>
          </a:p>
          <a:p>
            <a:pPr algn="l"/>
            <a:endParaRPr lang="fr-CH" sz="4200" dirty="0">
              <a:solidFill>
                <a:srgbClr val="8F993E"/>
              </a:solidFill>
              <a:latin typeface="Landslide" panose="02000000000000000000" pitchFamily="50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12E6AC4-9BBC-3BD0-9218-90565C80BDE7}"/>
              </a:ext>
            </a:extLst>
          </p:cNvPr>
          <p:cNvSpPr txBox="1"/>
          <p:nvPr/>
        </p:nvSpPr>
        <p:spPr>
          <a:xfrm>
            <a:off x="409696" y="13172005"/>
            <a:ext cx="809453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CH" sz="3600" dirty="0">
                <a:solidFill>
                  <a:srgbClr val="8F993E"/>
                </a:solidFill>
                <a:latin typeface="Landslide" panose="02000000000000000000" pitchFamily="50" charset="0"/>
              </a:rPr>
              <a:t>Nous vous remercions de votre compréhension et nous vous souhaitons de joyeuses fêtes de</a:t>
            </a:r>
          </a:p>
          <a:p>
            <a:pPr algn="ctr"/>
            <a:endParaRPr lang="fr-CH" sz="1200" dirty="0">
              <a:solidFill>
                <a:srgbClr val="8F993E"/>
              </a:solidFill>
              <a:latin typeface="Landslide" panose="02000000000000000000" pitchFamily="50" charset="0"/>
            </a:endParaRPr>
          </a:p>
          <a:p>
            <a:pPr algn="ctr"/>
            <a:r>
              <a:rPr lang="fr-CH" sz="3600" dirty="0">
                <a:solidFill>
                  <a:srgbClr val="8F993E"/>
                </a:solidFill>
                <a:latin typeface="Landslide" panose="02000000000000000000" pitchFamily="50" charset="0"/>
              </a:rPr>
              <a:t> fin d’année !</a:t>
            </a:r>
          </a:p>
        </p:txBody>
      </p:sp>
      <p:pic>
        <p:nvPicPr>
          <p:cNvPr id="16" name="Image 15" descr="Une image contenant bonhomme de neige, dessin humoristique, art&#10;&#10;Description générée automatiquement">
            <a:extLst>
              <a:ext uri="{FF2B5EF4-FFF2-40B4-BE49-F238E27FC236}">
                <a16:creationId xmlns:a16="http://schemas.microsoft.com/office/drawing/2014/main" id="{69D573DF-F14C-3A23-4CFB-2901CC250A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703153" y="13516813"/>
            <a:ext cx="2854661" cy="2406741"/>
          </a:xfrm>
          <a:prstGeom prst="rect">
            <a:avLst/>
          </a:prstGeom>
        </p:spPr>
      </p:pic>
      <p:pic>
        <p:nvPicPr>
          <p:cNvPr id="1028" name="Picture 4" descr="Bonnet de père noël">
            <a:extLst>
              <a:ext uri="{FF2B5EF4-FFF2-40B4-BE49-F238E27FC236}">
                <a16:creationId xmlns:a16="http://schemas.microsoft.com/office/drawing/2014/main" id="{1AD8DCB6-D203-D353-7192-2A856B91A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846" y="1145003"/>
            <a:ext cx="2432594" cy="1847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F42F249-FFB0-9841-EA0C-513D29FC12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6325" y="-216540"/>
            <a:ext cx="5123443" cy="4102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8323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73</Words>
  <Application>Microsoft Office PowerPoint</Application>
  <PresentationFormat>Benutzerdefiniert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Landslide</vt:lpstr>
      <vt:lpstr>Thème Office</vt:lpstr>
      <vt:lpstr>Nos horaires de fin d’année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Jeudi 9 ou 16 novembre dès 18h30</dc:title>
  <dc:creator>Eliane Farine</dc:creator>
  <cp:lastModifiedBy>Fabienne Prétôt</cp:lastModifiedBy>
  <cp:revision>25</cp:revision>
  <cp:lastPrinted>2025-12-10T08:12:50Z</cp:lastPrinted>
  <dcterms:created xsi:type="dcterms:W3CDTF">2023-10-18T12:41:22Z</dcterms:created>
  <dcterms:modified xsi:type="dcterms:W3CDTF">2025-12-15T08:18:41Z</dcterms:modified>
</cp:coreProperties>
</file>